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3" r:id="rId3"/>
    <p:sldId id="260" r:id="rId4"/>
    <p:sldId id="261" r:id="rId5"/>
    <p:sldId id="262" r:id="rId6"/>
    <p:sldId id="267" r:id="rId7"/>
    <p:sldId id="265" r:id="rId8"/>
    <p:sldId id="268" r:id="rId9"/>
    <p:sldId id="269" r:id="rId10"/>
    <p:sldId id="258" r:id="rId11"/>
  </p:sldIdLst>
  <p:sldSz cx="12192000" cy="6858000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7"/>
    <p:restoredTop sz="96381"/>
  </p:normalViewPr>
  <p:slideViewPr>
    <p:cSldViewPr snapToGrid="0" snapToObjects="1">
      <p:cViewPr varScale="1">
        <p:scale>
          <a:sx n="82" d="100"/>
          <a:sy n="82" d="100"/>
        </p:scale>
        <p:origin x="1032" y="67"/>
      </p:cViewPr>
      <p:guideLst>
        <p:guide orient="horz" pos="686"/>
        <p:guide pos="597"/>
        <p:guide pos="438"/>
        <p:guide orient="horz" pos="1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53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B1967-0684-46AD-A6FF-C0E502F5B5E4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6A683C5-8A84-49B3-9E0A-2194290A2192}">
      <dgm:prSet phldrT="[Tekst]" phldr="0"/>
      <dgm:spPr/>
      <dgm:t>
        <a:bodyPr/>
        <a:lstStyle/>
        <a:p>
          <a:r>
            <a:rPr lang="nl-BE" dirty="0"/>
            <a:t>Podcasts luisteren</a:t>
          </a:r>
        </a:p>
        <a:p>
          <a:r>
            <a:rPr lang="nl-NL" dirty="0"/>
            <a:t>thuis</a:t>
          </a:r>
        </a:p>
      </dgm:t>
    </dgm:pt>
    <dgm:pt modelId="{9E8063F8-A519-46C8-A318-A3983A194296}" type="parTrans" cxnId="{9260D0C9-AB30-4DD2-8F1C-E17A71116436}">
      <dgm:prSet/>
      <dgm:spPr/>
      <dgm:t>
        <a:bodyPr/>
        <a:lstStyle/>
        <a:p>
          <a:endParaRPr lang="nl-NL"/>
        </a:p>
      </dgm:t>
    </dgm:pt>
    <dgm:pt modelId="{BD19A018-4FA7-4E7D-BA90-76019B4D6CD5}" type="sibTrans" cxnId="{9260D0C9-AB30-4DD2-8F1C-E17A71116436}">
      <dgm:prSet/>
      <dgm:spPr/>
      <dgm:t>
        <a:bodyPr/>
        <a:lstStyle/>
        <a:p>
          <a:endParaRPr lang="nl-NL"/>
        </a:p>
      </dgm:t>
    </dgm:pt>
    <dgm:pt modelId="{A4EB91F8-E4B7-44D9-96FE-55BD570F0637}">
      <dgm:prSet phldrT="[Tekst]" phldr="0"/>
      <dgm:spPr/>
      <dgm:t>
        <a:bodyPr/>
        <a:lstStyle/>
        <a:p>
          <a:r>
            <a:rPr lang="nl-BE" dirty="0"/>
            <a:t>12 weken programma</a:t>
          </a:r>
        </a:p>
        <a:p>
          <a:r>
            <a:rPr lang="nl-NL" dirty="0"/>
            <a:t>+ telefonische follow ups</a:t>
          </a:r>
        </a:p>
      </dgm:t>
    </dgm:pt>
    <dgm:pt modelId="{E2C5EE3E-07D6-439E-9118-F8E858675F00}" type="parTrans" cxnId="{8C8B33E8-1247-40AE-866F-698EFE73E97E}">
      <dgm:prSet/>
      <dgm:spPr/>
      <dgm:t>
        <a:bodyPr/>
        <a:lstStyle/>
        <a:p>
          <a:endParaRPr lang="nl-NL"/>
        </a:p>
      </dgm:t>
    </dgm:pt>
    <dgm:pt modelId="{6C724460-6329-4FC3-90B7-80D69E3BDF4D}" type="sibTrans" cxnId="{8C8B33E8-1247-40AE-866F-698EFE73E97E}">
      <dgm:prSet/>
      <dgm:spPr/>
      <dgm:t>
        <a:bodyPr/>
        <a:lstStyle/>
        <a:p>
          <a:endParaRPr lang="nl-NL"/>
        </a:p>
      </dgm:t>
    </dgm:pt>
    <dgm:pt modelId="{2F6E1826-CB48-4B99-AEDE-66FB390B385D}">
      <dgm:prSet phldrT="[Teks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BE" dirty="0"/>
            <a:t>Intakesessie</a:t>
          </a:r>
        </a:p>
        <a:p>
          <a:r>
            <a:rPr lang="nl-NL" dirty="0"/>
            <a:t>2u</a:t>
          </a:r>
        </a:p>
      </dgm:t>
    </dgm:pt>
    <dgm:pt modelId="{C371A361-D789-470D-922F-94CB7730288F}" type="parTrans" cxnId="{D3A590B7-CFEE-4CC5-89D4-A59019E0A39A}">
      <dgm:prSet/>
      <dgm:spPr/>
      <dgm:t>
        <a:bodyPr/>
        <a:lstStyle/>
        <a:p>
          <a:endParaRPr lang="nl-NL"/>
        </a:p>
      </dgm:t>
    </dgm:pt>
    <dgm:pt modelId="{3CFD58E6-9D10-4715-B51D-53645D969DC3}" type="sibTrans" cxnId="{D3A590B7-CFEE-4CC5-89D4-A59019E0A39A}">
      <dgm:prSet/>
      <dgm:spPr/>
      <dgm:t>
        <a:bodyPr/>
        <a:lstStyle/>
        <a:p>
          <a:endParaRPr lang="nl-NL"/>
        </a:p>
      </dgm:t>
    </dgm:pt>
    <dgm:pt modelId="{BF9571B9-A4A7-447D-9D3E-73DFDCE528E7}" type="pres">
      <dgm:prSet presAssocID="{2FDB1967-0684-46AD-A6FF-C0E502F5B5E4}" presName="CompostProcess" presStyleCnt="0">
        <dgm:presLayoutVars>
          <dgm:dir/>
          <dgm:resizeHandles val="exact"/>
        </dgm:presLayoutVars>
      </dgm:prSet>
      <dgm:spPr/>
    </dgm:pt>
    <dgm:pt modelId="{42296FF0-AA5A-41BC-B658-FC8350559608}" type="pres">
      <dgm:prSet presAssocID="{2FDB1967-0684-46AD-A6FF-C0E502F5B5E4}" presName="arrow" presStyleLbl="bgShp" presStyleIdx="0" presStyleCnt="1" custScaleX="117647"/>
      <dgm:spPr/>
    </dgm:pt>
    <dgm:pt modelId="{7745C65A-2FD3-436D-861C-DC762C6E318D}" type="pres">
      <dgm:prSet presAssocID="{2FDB1967-0684-46AD-A6FF-C0E502F5B5E4}" presName="linearProcess" presStyleCnt="0"/>
      <dgm:spPr/>
    </dgm:pt>
    <dgm:pt modelId="{7231793E-6F99-46F4-AD09-33821589F257}" type="pres">
      <dgm:prSet presAssocID="{D6A683C5-8A84-49B3-9E0A-2194290A2192}" presName="textNode" presStyleLbl="node1" presStyleIdx="0" presStyleCnt="3">
        <dgm:presLayoutVars>
          <dgm:bulletEnabled val="1"/>
        </dgm:presLayoutVars>
      </dgm:prSet>
      <dgm:spPr/>
    </dgm:pt>
    <dgm:pt modelId="{160BF47A-6684-491D-A8ED-869D958B86C4}" type="pres">
      <dgm:prSet presAssocID="{BD19A018-4FA7-4E7D-BA90-76019B4D6CD5}" presName="sibTrans" presStyleCnt="0"/>
      <dgm:spPr/>
    </dgm:pt>
    <dgm:pt modelId="{FD9FA0AE-EBC6-4BDD-81AE-5F0939191E32}" type="pres">
      <dgm:prSet presAssocID="{2F6E1826-CB48-4B99-AEDE-66FB390B385D}" presName="textNode" presStyleLbl="node1" presStyleIdx="1" presStyleCnt="3">
        <dgm:presLayoutVars>
          <dgm:bulletEnabled val="1"/>
        </dgm:presLayoutVars>
      </dgm:prSet>
      <dgm:spPr/>
    </dgm:pt>
    <dgm:pt modelId="{9B23138B-87DA-4B7E-A95C-BD8828318B14}" type="pres">
      <dgm:prSet presAssocID="{3CFD58E6-9D10-4715-B51D-53645D969DC3}" presName="sibTrans" presStyleCnt="0"/>
      <dgm:spPr/>
    </dgm:pt>
    <dgm:pt modelId="{C2BBF3BA-C0DF-48BC-B170-AF7708CCE2A3}" type="pres">
      <dgm:prSet presAssocID="{A4EB91F8-E4B7-44D9-96FE-55BD570F0637}" presName="textNode" presStyleLbl="node1" presStyleIdx="2" presStyleCnt="3" custScaleX="199179" custScaleY="60948" custLinFactNeighborX="376" custLinFactNeighborY="-1522">
        <dgm:presLayoutVars>
          <dgm:bulletEnabled val="1"/>
        </dgm:presLayoutVars>
      </dgm:prSet>
      <dgm:spPr/>
    </dgm:pt>
  </dgm:ptLst>
  <dgm:cxnLst>
    <dgm:cxn modelId="{9C66A13F-7D70-4E94-A306-B9B8DF48DE25}" type="presOf" srcId="{A4EB91F8-E4B7-44D9-96FE-55BD570F0637}" destId="{C2BBF3BA-C0DF-48BC-B170-AF7708CCE2A3}" srcOrd="0" destOrd="0" presId="urn:microsoft.com/office/officeart/2005/8/layout/hProcess9"/>
    <dgm:cxn modelId="{A81C5648-D1B2-4BE2-A8D9-5EBDAF164428}" type="presOf" srcId="{2F6E1826-CB48-4B99-AEDE-66FB390B385D}" destId="{FD9FA0AE-EBC6-4BDD-81AE-5F0939191E32}" srcOrd="0" destOrd="0" presId="urn:microsoft.com/office/officeart/2005/8/layout/hProcess9"/>
    <dgm:cxn modelId="{4A3A939B-6E01-47A2-808E-1E6CEC056554}" type="presOf" srcId="{2FDB1967-0684-46AD-A6FF-C0E502F5B5E4}" destId="{BF9571B9-A4A7-447D-9D3E-73DFDCE528E7}" srcOrd="0" destOrd="0" presId="urn:microsoft.com/office/officeart/2005/8/layout/hProcess9"/>
    <dgm:cxn modelId="{D3A590B7-CFEE-4CC5-89D4-A59019E0A39A}" srcId="{2FDB1967-0684-46AD-A6FF-C0E502F5B5E4}" destId="{2F6E1826-CB48-4B99-AEDE-66FB390B385D}" srcOrd="1" destOrd="0" parTransId="{C371A361-D789-470D-922F-94CB7730288F}" sibTransId="{3CFD58E6-9D10-4715-B51D-53645D969DC3}"/>
    <dgm:cxn modelId="{9260D0C9-AB30-4DD2-8F1C-E17A71116436}" srcId="{2FDB1967-0684-46AD-A6FF-C0E502F5B5E4}" destId="{D6A683C5-8A84-49B3-9E0A-2194290A2192}" srcOrd="0" destOrd="0" parTransId="{9E8063F8-A519-46C8-A318-A3983A194296}" sibTransId="{BD19A018-4FA7-4E7D-BA90-76019B4D6CD5}"/>
    <dgm:cxn modelId="{CE2EEFD7-D9AD-4C38-9F09-CE3250AF8C4D}" type="presOf" srcId="{D6A683C5-8A84-49B3-9E0A-2194290A2192}" destId="{7231793E-6F99-46F4-AD09-33821589F257}" srcOrd="0" destOrd="0" presId="urn:microsoft.com/office/officeart/2005/8/layout/hProcess9"/>
    <dgm:cxn modelId="{8C8B33E8-1247-40AE-866F-698EFE73E97E}" srcId="{2FDB1967-0684-46AD-A6FF-C0E502F5B5E4}" destId="{A4EB91F8-E4B7-44D9-96FE-55BD570F0637}" srcOrd="2" destOrd="0" parTransId="{E2C5EE3E-07D6-439E-9118-F8E858675F00}" sibTransId="{6C724460-6329-4FC3-90B7-80D69E3BDF4D}"/>
    <dgm:cxn modelId="{5CFE5DBF-9949-425B-8AED-20BF2A16456E}" type="presParOf" srcId="{BF9571B9-A4A7-447D-9D3E-73DFDCE528E7}" destId="{42296FF0-AA5A-41BC-B658-FC8350559608}" srcOrd="0" destOrd="0" presId="urn:microsoft.com/office/officeart/2005/8/layout/hProcess9"/>
    <dgm:cxn modelId="{4FC05CB0-DC07-4899-B93B-F4C1DAF06B1F}" type="presParOf" srcId="{BF9571B9-A4A7-447D-9D3E-73DFDCE528E7}" destId="{7745C65A-2FD3-436D-861C-DC762C6E318D}" srcOrd="1" destOrd="0" presId="urn:microsoft.com/office/officeart/2005/8/layout/hProcess9"/>
    <dgm:cxn modelId="{41FD8496-5E97-4945-8453-0973B30DD365}" type="presParOf" srcId="{7745C65A-2FD3-436D-861C-DC762C6E318D}" destId="{7231793E-6F99-46F4-AD09-33821589F257}" srcOrd="0" destOrd="0" presId="urn:microsoft.com/office/officeart/2005/8/layout/hProcess9"/>
    <dgm:cxn modelId="{55E497AF-AB2B-4117-BD68-DDB5F99B69A6}" type="presParOf" srcId="{7745C65A-2FD3-436D-861C-DC762C6E318D}" destId="{160BF47A-6684-491D-A8ED-869D958B86C4}" srcOrd="1" destOrd="0" presId="urn:microsoft.com/office/officeart/2005/8/layout/hProcess9"/>
    <dgm:cxn modelId="{669DF791-54D5-4F24-BE35-51CD989A7917}" type="presParOf" srcId="{7745C65A-2FD3-436D-861C-DC762C6E318D}" destId="{FD9FA0AE-EBC6-4BDD-81AE-5F0939191E32}" srcOrd="2" destOrd="0" presId="urn:microsoft.com/office/officeart/2005/8/layout/hProcess9"/>
    <dgm:cxn modelId="{E1F2644B-A9B1-44F8-9BA5-55A63B29DA0B}" type="presParOf" srcId="{7745C65A-2FD3-436D-861C-DC762C6E318D}" destId="{9B23138B-87DA-4B7E-A95C-BD8828318B14}" srcOrd="3" destOrd="0" presId="urn:microsoft.com/office/officeart/2005/8/layout/hProcess9"/>
    <dgm:cxn modelId="{2244CBA7-6673-4106-A52C-9D11EFD8B610}" type="presParOf" srcId="{7745C65A-2FD3-436D-861C-DC762C6E318D}" destId="{C2BBF3BA-C0DF-48BC-B170-AF7708CCE2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B1967-0684-46AD-A6FF-C0E502F5B5E4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6A683C5-8A84-49B3-9E0A-2194290A2192}">
      <dgm:prSet phldrT="[Tekst]" phldr="0"/>
      <dgm:spPr/>
      <dgm:t>
        <a:bodyPr/>
        <a:lstStyle/>
        <a:p>
          <a:r>
            <a:rPr lang="nl-BE" dirty="0"/>
            <a:t>Podcasts luisteren</a:t>
          </a:r>
        </a:p>
        <a:p>
          <a:r>
            <a:rPr lang="nl-NL" dirty="0"/>
            <a:t>(1u40)</a:t>
          </a:r>
        </a:p>
      </dgm:t>
    </dgm:pt>
    <dgm:pt modelId="{9E8063F8-A519-46C8-A318-A3983A194296}" type="parTrans" cxnId="{9260D0C9-AB30-4DD2-8F1C-E17A71116436}">
      <dgm:prSet/>
      <dgm:spPr/>
      <dgm:t>
        <a:bodyPr/>
        <a:lstStyle/>
        <a:p>
          <a:endParaRPr lang="nl-NL"/>
        </a:p>
      </dgm:t>
    </dgm:pt>
    <dgm:pt modelId="{BD19A018-4FA7-4E7D-BA90-76019B4D6CD5}" type="sibTrans" cxnId="{9260D0C9-AB30-4DD2-8F1C-E17A71116436}">
      <dgm:prSet/>
      <dgm:spPr/>
      <dgm:t>
        <a:bodyPr/>
        <a:lstStyle/>
        <a:p>
          <a:endParaRPr lang="nl-NL"/>
        </a:p>
      </dgm:t>
    </dgm:pt>
    <dgm:pt modelId="{A4EB91F8-E4B7-44D9-96FE-55BD570F0637}">
      <dgm:prSet phldrT="[Tekst]" phldr="0" custT="1"/>
      <dgm:spPr/>
      <dgm:t>
        <a:bodyPr/>
        <a:lstStyle/>
        <a:p>
          <a:r>
            <a:rPr lang="nl-BE" sz="1200" dirty="0"/>
            <a:t>12 weken programma: 1 opdracht per week</a:t>
          </a:r>
        </a:p>
        <a:p>
          <a:r>
            <a:rPr lang="nl-NL" sz="1200" dirty="0"/>
            <a:t>+ 12 wekelijkse telefonische follow ups</a:t>
          </a:r>
        </a:p>
        <a:p>
          <a:r>
            <a:rPr lang="nl-NL" sz="1200" dirty="0"/>
            <a:t>(5 min.)</a:t>
          </a:r>
        </a:p>
      </dgm:t>
    </dgm:pt>
    <dgm:pt modelId="{E2C5EE3E-07D6-439E-9118-F8E858675F00}" type="parTrans" cxnId="{8C8B33E8-1247-40AE-866F-698EFE73E97E}">
      <dgm:prSet/>
      <dgm:spPr/>
      <dgm:t>
        <a:bodyPr/>
        <a:lstStyle/>
        <a:p>
          <a:endParaRPr lang="nl-NL"/>
        </a:p>
      </dgm:t>
    </dgm:pt>
    <dgm:pt modelId="{6C724460-6329-4FC3-90B7-80D69E3BDF4D}" type="sibTrans" cxnId="{8C8B33E8-1247-40AE-866F-698EFE73E97E}">
      <dgm:prSet/>
      <dgm:spPr/>
      <dgm:t>
        <a:bodyPr/>
        <a:lstStyle/>
        <a:p>
          <a:endParaRPr lang="nl-NL"/>
        </a:p>
      </dgm:t>
    </dgm:pt>
    <dgm:pt modelId="{8A53D6DC-A808-43D1-B0C9-EBD30CEBF63D}">
      <dgm:prSet phldrT="[Tekst]" phldr="0" custT="1"/>
      <dgm:spPr>
        <a:solidFill>
          <a:srgbClr val="70AD47">
            <a:lumMod val="60000"/>
            <a:lumOff val="40000"/>
          </a:srgbClr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Coaching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1,5u</a:t>
          </a:r>
        </a:p>
      </dgm:t>
    </dgm:pt>
    <dgm:pt modelId="{76D43E01-31B7-4D7E-8C52-673257AB68A0}" type="parTrans" cxnId="{E6AC9919-B2CA-4D79-8BE8-760DEC2056BF}">
      <dgm:prSet/>
      <dgm:spPr/>
      <dgm:t>
        <a:bodyPr/>
        <a:lstStyle/>
        <a:p>
          <a:endParaRPr lang="nl-NL"/>
        </a:p>
      </dgm:t>
    </dgm:pt>
    <dgm:pt modelId="{48848DE4-F816-4BF6-A247-D6527EE7D6F0}" type="sibTrans" cxnId="{E6AC9919-B2CA-4D79-8BE8-760DEC2056BF}">
      <dgm:prSet/>
      <dgm:spPr/>
      <dgm:t>
        <a:bodyPr/>
        <a:lstStyle/>
        <a:p>
          <a:endParaRPr lang="nl-NL"/>
        </a:p>
      </dgm:t>
    </dgm:pt>
    <dgm:pt modelId="{C0638C67-6CA3-49E9-B631-D1E4847224D4}">
      <dgm:prSet phldrT="[Tekst]" phldr="0" custT="1"/>
      <dgm:spPr/>
      <dgm:t>
        <a:bodyPr/>
        <a:lstStyle/>
        <a:p>
          <a:r>
            <a:rPr lang="nl-BE" sz="1200" dirty="0"/>
            <a:t>2-wekelijkse</a:t>
          </a:r>
          <a:r>
            <a:rPr lang="nl-BE" sz="900" dirty="0"/>
            <a:t> </a:t>
          </a:r>
          <a:r>
            <a:rPr lang="nl-BE" sz="1200" dirty="0"/>
            <a:t>telefonische follow up(s)</a:t>
          </a:r>
        </a:p>
        <a:p>
          <a:r>
            <a:rPr lang="nl-NL" sz="1200" dirty="0"/>
            <a:t>(10 min.)</a:t>
          </a:r>
        </a:p>
      </dgm:t>
    </dgm:pt>
    <dgm:pt modelId="{E32028A6-99F7-428E-AA20-B16CCDD6936B}" type="parTrans" cxnId="{D86EEC24-D5A4-4A94-AF5E-028BE0ED03BF}">
      <dgm:prSet/>
      <dgm:spPr/>
      <dgm:t>
        <a:bodyPr/>
        <a:lstStyle/>
        <a:p>
          <a:endParaRPr lang="nl-NL"/>
        </a:p>
      </dgm:t>
    </dgm:pt>
    <dgm:pt modelId="{047D4319-DB5A-4156-92D6-234F5685E88D}" type="sibTrans" cxnId="{D86EEC24-D5A4-4A94-AF5E-028BE0ED03BF}">
      <dgm:prSet/>
      <dgm:spPr/>
      <dgm:t>
        <a:bodyPr/>
        <a:lstStyle/>
        <a:p>
          <a:endParaRPr lang="nl-NL"/>
        </a:p>
      </dgm:t>
    </dgm:pt>
    <dgm:pt modelId="{5C7AEE25-5AB9-4565-8376-D02311F42AC6}">
      <dgm:prSet phldrT="[Tekst]" phldr="0" custT="1"/>
      <dgm:spPr>
        <a:solidFill>
          <a:srgbClr val="70AD47">
            <a:lumMod val="60000"/>
            <a:lumOff val="40000"/>
          </a:srgbClr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Coaching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1,5u</a:t>
          </a:r>
        </a:p>
      </dgm:t>
    </dgm:pt>
    <dgm:pt modelId="{6E5B3FD0-1CE7-4E3F-AD91-8CA14C519E0E}" type="parTrans" cxnId="{7CA46C68-96A9-442B-BF7F-0A40DFF03987}">
      <dgm:prSet/>
      <dgm:spPr/>
      <dgm:t>
        <a:bodyPr/>
        <a:lstStyle/>
        <a:p>
          <a:endParaRPr lang="nl-NL"/>
        </a:p>
      </dgm:t>
    </dgm:pt>
    <dgm:pt modelId="{80916F63-8A7C-4730-8EEA-863B5E5328C8}" type="sibTrans" cxnId="{7CA46C68-96A9-442B-BF7F-0A40DFF03987}">
      <dgm:prSet/>
      <dgm:spPr/>
      <dgm:t>
        <a:bodyPr/>
        <a:lstStyle/>
        <a:p>
          <a:endParaRPr lang="nl-NL"/>
        </a:p>
      </dgm:t>
    </dgm:pt>
    <dgm:pt modelId="{DFA1C63D-E311-40DA-8408-7D648552550F}">
      <dgm:prSet phldrT="[Tekst]" phldr="0"/>
      <dgm:spPr/>
      <dgm:t>
        <a:bodyPr/>
        <a:lstStyle/>
        <a:p>
          <a:r>
            <a:rPr lang="nl-BE" dirty="0"/>
            <a:t>2-wekelijkse telefonische follow up(s) (10 min.)</a:t>
          </a:r>
          <a:endParaRPr lang="nl-NL" dirty="0"/>
        </a:p>
      </dgm:t>
    </dgm:pt>
    <dgm:pt modelId="{E657F8A5-E425-4432-A196-F205853941F3}" type="parTrans" cxnId="{6DEB4C4D-08B9-4C8C-95B0-4A22368439A0}">
      <dgm:prSet/>
      <dgm:spPr/>
      <dgm:t>
        <a:bodyPr/>
        <a:lstStyle/>
        <a:p>
          <a:endParaRPr lang="nl-NL"/>
        </a:p>
      </dgm:t>
    </dgm:pt>
    <dgm:pt modelId="{E8D512F8-3ADF-40CA-B138-0C6CA50FDBA6}" type="sibTrans" cxnId="{6DEB4C4D-08B9-4C8C-95B0-4A22368439A0}">
      <dgm:prSet/>
      <dgm:spPr/>
      <dgm:t>
        <a:bodyPr/>
        <a:lstStyle/>
        <a:p>
          <a:endParaRPr lang="nl-NL"/>
        </a:p>
      </dgm:t>
    </dgm:pt>
    <dgm:pt modelId="{BE3BB9F1-D7FF-42EA-843E-681AC9971C33}">
      <dgm:prSet phldrT="[Tekst]" phldr="0" custT="1"/>
      <dgm:spPr>
        <a:solidFill>
          <a:srgbClr val="70AD47">
            <a:lumMod val="60000"/>
            <a:lumOff val="40000"/>
          </a:srgbClr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Coaching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1,5u</a:t>
          </a:r>
        </a:p>
      </dgm:t>
    </dgm:pt>
    <dgm:pt modelId="{6C10E796-7A2B-4F6A-BC01-5466587911D9}" type="parTrans" cxnId="{51A0B1D2-F43D-4E40-BEC1-177A84255E23}">
      <dgm:prSet/>
      <dgm:spPr/>
      <dgm:t>
        <a:bodyPr/>
        <a:lstStyle/>
        <a:p>
          <a:endParaRPr lang="nl-NL"/>
        </a:p>
      </dgm:t>
    </dgm:pt>
    <dgm:pt modelId="{84CBF230-13DA-4BD8-B29F-50B0A9441424}" type="sibTrans" cxnId="{51A0B1D2-F43D-4E40-BEC1-177A84255E23}">
      <dgm:prSet/>
      <dgm:spPr/>
      <dgm:t>
        <a:bodyPr/>
        <a:lstStyle/>
        <a:p>
          <a:endParaRPr lang="nl-NL"/>
        </a:p>
      </dgm:t>
    </dgm:pt>
    <dgm:pt modelId="{849C4A75-74BA-4BEC-BCF5-19074A8FBF3B}">
      <dgm:prSet phldrT="[Tekst]" phldr="0" custT="1"/>
      <dgm:spPr>
        <a:solidFill>
          <a:srgbClr val="70AD47">
            <a:lumMod val="60000"/>
            <a:lumOff val="40000"/>
          </a:srgbClr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Coaching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1,5u</a:t>
          </a:r>
        </a:p>
      </dgm:t>
    </dgm:pt>
    <dgm:pt modelId="{02D1BCAB-3BA4-4EF6-8224-377614A49E7A}" type="parTrans" cxnId="{01F5FD01-1E1A-4A66-B959-0B69EBE7F578}">
      <dgm:prSet/>
      <dgm:spPr/>
      <dgm:t>
        <a:bodyPr/>
        <a:lstStyle/>
        <a:p>
          <a:endParaRPr lang="nl-NL"/>
        </a:p>
      </dgm:t>
    </dgm:pt>
    <dgm:pt modelId="{D79A2345-178E-442E-8433-A882375C7F3B}" type="sibTrans" cxnId="{01F5FD01-1E1A-4A66-B959-0B69EBE7F578}">
      <dgm:prSet/>
      <dgm:spPr/>
      <dgm:t>
        <a:bodyPr/>
        <a:lstStyle/>
        <a:p>
          <a:endParaRPr lang="nl-NL"/>
        </a:p>
      </dgm:t>
    </dgm:pt>
    <dgm:pt modelId="{2F6E1826-CB48-4B99-AEDE-66FB390B385D}">
      <dgm:prSet phldrT="[Teks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BE" dirty="0"/>
            <a:t>Intake</a:t>
          </a:r>
        </a:p>
        <a:p>
          <a:r>
            <a:rPr lang="nl-NL" dirty="0"/>
            <a:t>2u</a:t>
          </a:r>
        </a:p>
      </dgm:t>
    </dgm:pt>
    <dgm:pt modelId="{C371A361-D789-470D-922F-94CB7730288F}" type="parTrans" cxnId="{D3A590B7-CFEE-4CC5-89D4-A59019E0A39A}">
      <dgm:prSet/>
      <dgm:spPr/>
      <dgm:t>
        <a:bodyPr/>
        <a:lstStyle/>
        <a:p>
          <a:endParaRPr lang="nl-NL"/>
        </a:p>
      </dgm:t>
    </dgm:pt>
    <dgm:pt modelId="{3CFD58E6-9D10-4715-B51D-53645D969DC3}" type="sibTrans" cxnId="{D3A590B7-CFEE-4CC5-89D4-A59019E0A39A}">
      <dgm:prSet/>
      <dgm:spPr/>
      <dgm:t>
        <a:bodyPr/>
        <a:lstStyle/>
        <a:p>
          <a:endParaRPr lang="nl-NL"/>
        </a:p>
      </dgm:t>
    </dgm:pt>
    <dgm:pt modelId="{74B975FC-7C89-4196-8D4F-E1586020DA36}">
      <dgm:prSet phldrT="[Tekst]" phldr="0"/>
      <dgm:spPr/>
      <dgm:t>
        <a:bodyPr/>
        <a:lstStyle/>
        <a:p>
          <a:r>
            <a:rPr lang="nl-BE" dirty="0"/>
            <a:t>2-wekelijkse telefonische follow up(s)</a:t>
          </a:r>
        </a:p>
        <a:p>
          <a:r>
            <a:rPr lang="nl-NL" dirty="0"/>
            <a:t>(10 min.)</a:t>
          </a:r>
        </a:p>
      </dgm:t>
    </dgm:pt>
    <dgm:pt modelId="{BCDEFBB9-5739-4CF4-A41B-8C415D786593}" type="parTrans" cxnId="{43F6FA8A-614D-4D6F-B5B8-93BAD65092AA}">
      <dgm:prSet/>
      <dgm:spPr/>
      <dgm:t>
        <a:bodyPr/>
        <a:lstStyle/>
        <a:p>
          <a:endParaRPr lang="nl-NL"/>
        </a:p>
      </dgm:t>
    </dgm:pt>
    <dgm:pt modelId="{4718BBC3-06DB-4BF2-9C2A-57EE72BBC8AE}" type="sibTrans" cxnId="{43F6FA8A-614D-4D6F-B5B8-93BAD65092AA}">
      <dgm:prSet/>
      <dgm:spPr/>
      <dgm:t>
        <a:bodyPr/>
        <a:lstStyle/>
        <a:p>
          <a:endParaRPr lang="nl-NL"/>
        </a:p>
      </dgm:t>
    </dgm:pt>
    <dgm:pt modelId="{BF9571B9-A4A7-447D-9D3E-73DFDCE528E7}" type="pres">
      <dgm:prSet presAssocID="{2FDB1967-0684-46AD-A6FF-C0E502F5B5E4}" presName="CompostProcess" presStyleCnt="0">
        <dgm:presLayoutVars>
          <dgm:dir/>
          <dgm:resizeHandles val="exact"/>
        </dgm:presLayoutVars>
      </dgm:prSet>
      <dgm:spPr/>
    </dgm:pt>
    <dgm:pt modelId="{42296FF0-AA5A-41BC-B658-FC8350559608}" type="pres">
      <dgm:prSet presAssocID="{2FDB1967-0684-46AD-A6FF-C0E502F5B5E4}" presName="arrow" presStyleLbl="bgShp" presStyleIdx="0" presStyleCnt="1" custScaleX="117013" custLinFactNeighborX="317" custLinFactNeighborY="-5143"/>
      <dgm:spPr/>
    </dgm:pt>
    <dgm:pt modelId="{7745C65A-2FD3-436D-861C-DC762C6E318D}" type="pres">
      <dgm:prSet presAssocID="{2FDB1967-0684-46AD-A6FF-C0E502F5B5E4}" presName="linearProcess" presStyleCnt="0"/>
      <dgm:spPr/>
    </dgm:pt>
    <dgm:pt modelId="{7231793E-6F99-46F4-AD09-33821589F257}" type="pres">
      <dgm:prSet presAssocID="{D6A683C5-8A84-49B3-9E0A-2194290A2192}" presName="textNode" presStyleLbl="node1" presStyleIdx="0" presStyleCnt="10">
        <dgm:presLayoutVars>
          <dgm:bulletEnabled val="1"/>
        </dgm:presLayoutVars>
      </dgm:prSet>
      <dgm:spPr/>
    </dgm:pt>
    <dgm:pt modelId="{160BF47A-6684-491D-A8ED-869D958B86C4}" type="pres">
      <dgm:prSet presAssocID="{BD19A018-4FA7-4E7D-BA90-76019B4D6CD5}" presName="sibTrans" presStyleCnt="0"/>
      <dgm:spPr/>
    </dgm:pt>
    <dgm:pt modelId="{FD9FA0AE-EBC6-4BDD-81AE-5F0939191E32}" type="pres">
      <dgm:prSet presAssocID="{2F6E1826-CB48-4B99-AEDE-66FB390B385D}" presName="textNode" presStyleLbl="node1" presStyleIdx="1" presStyleCnt="10">
        <dgm:presLayoutVars>
          <dgm:bulletEnabled val="1"/>
        </dgm:presLayoutVars>
      </dgm:prSet>
      <dgm:spPr/>
    </dgm:pt>
    <dgm:pt modelId="{9B23138B-87DA-4B7E-A95C-BD8828318B14}" type="pres">
      <dgm:prSet presAssocID="{3CFD58E6-9D10-4715-B51D-53645D969DC3}" presName="sibTrans" presStyleCnt="0"/>
      <dgm:spPr/>
    </dgm:pt>
    <dgm:pt modelId="{C2BBF3BA-C0DF-48BC-B170-AF7708CCE2A3}" type="pres">
      <dgm:prSet presAssocID="{A4EB91F8-E4B7-44D9-96FE-55BD570F0637}" presName="textNode" presStyleLbl="node1" presStyleIdx="2" presStyleCnt="10" custScaleX="273012">
        <dgm:presLayoutVars>
          <dgm:bulletEnabled val="1"/>
        </dgm:presLayoutVars>
      </dgm:prSet>
      <dgm:spPr/>
    </dgm:pt>
    <dgm:pt modelId="{9F054F18-D05E-46E5-BD28-57D408C84B08}" type="pres">
      <dgm:prSet presAssocID="{6C724460-6329-4FC3-90B7-80D69E3BDF4D}" presName="sibTrans" presStyleCnt="0"/>
      <dgm:spPr/>
    </dgm:pt>
    <dgm:pt modelId="{FB1A0C51-E74A-4E1A-A5C4-3AA7014354AA}" type="pres">
      <dgm:prSet presAssocID="{8A53D6DC-A808-43D1-B0C9-EBD30CEBF63D}" presName="textNode" presStyleLbl="node1" presStyleIdx="3" presStyleCnt="10">
        <dgm:presLayoutVars>
          <dgm:bulletEnabled val="1"/>
        </dgm:presLayoutVars>
      </dgm:prSet>
      <dgm:spPr>
        <a:xfrm>
          <a:off x="2761017" y="1732331"/>
          <a:ext cx="862879" cy="2309776"/>
        </a:xfrm>
        <a:prstGeom prst="roundRect">
          <a:avLst/>
        </a:prstGeom>
      </dgm:spPr>
    </dgm:pt>
    <dgm:pt modelId="{38A96554-12A4-475D-B392-03CCEDEB538B}" type="pres">
      <dgm:prSet presAssocID="{48848DE4-F816-4BF6-A247-D6527EE7D6F0}" presName="sibTrans" presStyleCnt="0"/>
      <dgm:spPr/>
    </dgm:pt>
    <dgm:pt modelId="{8F7AF084-0E47-497B-800C-649A73FACD90}" type="pres">
      <dgm:prSet presAssocID="{C0638C67-6CA3-49E9-B631-D1E4847224D4}" presName="textNode" presStyleLbl="node1" presStyleIdx="4" presStyleCnt="10">
        <dgm:presLayoutVars>
          <dgm:bulletEnabled val="1"/>
        </dgm:presLayoutVars>
      </dgm:prSet>
      <dgm:spPr/>
    </dgm:pt>
    <dgm:pt modelId="{D14A17DB-BE30-4FFA-826A-2D8807A1763F}" type="pres">
      <dgm:prSet presAssocID="{047D4319-DB5A-4156-92D6-234F5685E88D}" presName="sibTrans" presStyleCnt="0"/>
      <dgm:spPr/>
    </dgm:pt>
    <dgm:pt modelId="{997B7580-92CE-4A91-A26B-0F2807B1AA87}" type="pres">
      <dgm:prSet presAssocID="{5C7AEE25-5AB9-4565-8376-D02311F42AC6}" presName="textNode" presStyleLbl="node1" presStyleIdx="5" presStyleCnt="10">
        <dgm:presLayoutVars>
          <dgm:bulletEnabled val="1"/>
        </dgm:presLayoutVars>
      </dgm:prSet>
      <dgm:spPr>
        <a:xfrm>
          <a:off x="4600407" y="1732331"/>
          <a:ext cx="862879" cy="2309776"/>
        </a:xfrm>
        <a:prstGeom prst="roundRect">
          <a:avLst/>
        </a:prstGeom>
      </dgm:spPr>
    </dgm:pt>
    <dgm:pt modelId="{A783520D-C230-4112-A4FD-A8B82E1B982D}" type="pres">
      <dgm:prSet presAssocID="{80916F63-8A7C-4730-8EEA-863B5E5328C8}" presName="sibTrans" presStyleCnt="0"/>
      <dgm:spPr/>
    </dgm:pt>
    <dgm:pt modelId="{1C6B1DCF-0CEC-4378-BFCD-0D3780B6A4E7}" type="pres">
      <dgm:prSet presAssocID="{DFA1C63D-E311-40DA-8408-7D648552550F}" presName="textNode" presStyleLbl="node1" presStyleIdx="6" presStyleCnt="10">
        <dgm:presLayoutVars>
          <dgm:bulletEnabled val="1"/>
        </dgm:presLayoutVars>
      </dgm:prSet>
      <dgm:spPr/>
    </dgm:pt>
    <dgm:pt modelId="{5C90DB66-6573-4A34-9326-6B3CBFAFFCEA}" type="pres">
      <dgm:prSet presAssocID="{E8D512F8-3ADF-40CA-B138-0C6CA50FDBA6}" presName="sibTrans" presStyleCnt="0"/>
      <dgm:spPr/>
    </dgm:pt>
    <dgm:pt modelId="{40AF0C3A-1074-4447-8ADC-FA27F722164C}" type="pres">
      <dgm:prSet presAssocID="{BE3BB9F1-D7FF-42EA-843E-681AC9971C33}" presName="textNode" presStyleLbl="node1" presStyleIdx="7" presStyleCnt="10">
        <dgm:presLayoutVars>
          <dgm:bulletEnabled val="1"/>
        </dgm:presLayoutVars>
      </dgm:prSet>
      <dgm:spPr>
        <a:xfrm>
          <a:off x="6439796" y="1732331"/>
          <a:ext cx="862879" cy="2309776"/>
        </a:xfrm>
        <a:prstGeom prst="roundRect">
          <a:avLst/>
        </a:prstGeom>
      </dgm:spPr>
    </dgm:pt>
    <dgm:pt modelId="{325E2546-E062-4729-A350-396D47F4707E}" type="pres">
      <dgm:prSet presAssocID="{84CBF230-13DA-4BD8-B29F-50B0A9441424}" presName="sibTrans" presStyleCnt="0"/>
      <dgm:spPr/>
    </dgm:pt>
    <dgm:pt modelId="{9C670611-69F7-442D-8D98-B54F045CA26A}" type="pres">
      <dgm:prSet presAssocID="{74B975FC-7C89-4196-8D4F-E1586020DA36}" presName="textNode" presStyleLbl="node1" presStyleIdx="8" presStyleCnt="10">
        <dgm:presLayoutVars>
          <dgm:bulletEnabled val="1"/>
        </dgm:presLayoutVars>
      </dgm:prSet>
      <dgm:spPr/>
    </dgm:pt>
    <dgm:pt modelId="{907E3587-E016-42C9-872A-563987A9F5A4}" type="pres">
      <dgm:prSet presAssocID="{4718BBC3-06DB-4BF2-9C2A-57EE72BBC8AE}" presName="sibTrans" presStyleCnt="0"/>
      <dgm:spPr/>
    </dgm:pt>
    <dgm:pt modelId="{12CB79CE-D007-43E5-9C65-193884AD0F43}" type="pres">
      <dgm:prSet presAssocID="{849C4A75-74BA-4BEC-BCF5-19074A8FBF3B}" presName="textNode" presStyleLbl="node1" presStyleIdx="9" presStyleCnt="10">
        <dgm:presLayoutVars>
          <dgm:bulletEnabled val="1"/>
        </dgm:presLayoutVars>
      </dgm:prSet>
      <dgm:spPr>
        <a:xfrm>
          <a:off x="8279186" y="1732331"/>
          <a:ext cx="862879" cy="2309776"/>
        </a:xfrm>
        <a:prstGeom prst="roundRect">
          <a:avLst/>
        </a:prstGeom>
      </dgm:spPr>
    </dgm:pt>
  </dgm:ptLst>
  <dgm:cxnLst>
    <dgm:cxn modelId="{01F5FD01-1E1A-4A66-B959-0B69EBE7F578}" srcId="{2FDB1967-0684-46AD-A6FF-C0E502F5B5E4}" destId="{849C4A75-74BA-4BEC-BCF5-19074A8FBF3B}" srcOrd="9" destOrd="0" parTransId="{02D1BCAB-3BA4-4EF6-8224-377614A49E7A}" sibTransId="{D79A2345-178E-442E-8433-A882375C7F3B}"/>
    <dgm:cxn modelId="{65148915-4DA2-4E64-9124-3B7006E6F86A}" type="presOf" srcId="{C0638C67-6CA3-49E9-B631-D1E4847224D4}" destId="{8F7AF084-0E47-497B-800C-649A73FACD90}" srcOrd="0" destOrd="0" presId="urn:microsoft.com/office/officeart/2005/8/layout/hProcess9"/>
    <dgm:cxn modelId="{E6AC9919-B2CA-4D79-8BE8-760DEC2056BF}" srcId="{2FDB1967-0684-46AD-A6FF-C0E502F5B5E4}" destId="{8A53D6DC-A808-43D1-B0C9-EBD30CEBF63D}" srcOrd="3" destOrd="0" parTransId="{76D43E01-31B7-4D7E-8C52-673257AB68A0}" sibTransId="{48848DE4-F816-4BF6-A247-D6527EE7D6F0}"/>
    <dgm:cxn modelId="{AFA22724-212B-477A-9D31-F2CF25CABA68}" type="presOf" srcId="{5C7AEE25-5AB9-4565-8376-D02311F42AC6}" destId="{997B7580-92CE-4A91-A26B-0F2807B1AA87}" srcOrd="0" destOrd="0" presId="urn:microsoft.com/office/officeart/2005/8/layout/hProcess9"/>
    <dgm:cxn modelId="{D86EEC24-D5A4-4A94-AF5E-028BE0ED03BF}" srcId="{2FDB1967-0684-46AD-A6FF-C0E502F5B5E4}" destId="{C0638C67-6CA3-49E9-B631-D1E4847224D4}" srcOrd="4" destOrd="0" parTransId="{E32028A6-99F7-428E-AA20-B16CCDD6936B}" sibTransId="{047D4319-DB5A-4156-92D6-234F5685E88D}"/>
    <dgm:cxn modelId="{9C66A13F-7D70-4E94-A306-B9B8DF48DE25}" type="presOf" srcId="{A4EB91F8-E4B7-44D9-96FE-55BD570F0637}" destId="{C2BBF3BA-C0DF-48BC-B170-AF7708CCE2A3}" srcOrd="0" destOrd="0" presId="urn:microsoft.com/office/officeart/2005/8/layout/hProcess9"/>
    <dgm:cxn modelId="{7CA46C68-96A9-442B-BF7F-0A40DFF03987}" srcId="{2FDB1967-0684-46AD-A6FF-C0E502F5B5E4}" destId="{5C7AEE25-5AB9-4565-8376-D02311F42AC6}" srcOrd="5" destOrd="0" parTransId="{6E5B3FD0-1CE7-4E3F-AD91-8CA14C519E0E}" sibTransId="{80916F63-8A7C-4730-8EEA-863B5E5328C8}"/>
    <dgm:cxn modelId="{A81C5648-D1B2-4BE2-A8D9-5EBDAF164428}" type="presOf" srcId="{2F6E1826-CB48-4B99-AEDE-66FB390B385D}" destId="{FD9FA0AE-EBC6-4BDD-81AE-5F0939191E32}" srcOrd="0" destOrd="0" presId="urn:microsoft.com/office/officeart/2005/8/layout/hProcess9"/>
    <dgm:cxn modelId="{6DEB4C4D-08B9-4C8C-95B0-4A22368439A0}" srcId="{2FDB1967-0684-46AD-A6FF-C0E502F5B5E4}" destId="{DFA1C63D-E311-40DA-8408-7D648552550F}" srcOrd="6" destOrd="0" parTransId="{E657F8A5-E425-4432-A196-F205853941F3}" sibTransId="{E8D512F8-3ADF-40CA-B138-0C6CA50FDBA6}"/>
    <dgm:cxn modelId="{D57DD87A-6932-42DB-B902-52C9CFF08231}" type="presOf" srcId="{74B975FC-7C89-4196-8D4F-E1586020DA36}" destId="{9C670611-69F7-442D-8D98-B54F045CA26A}" srcOrd="0" destOrd="0" presId="urn:microsoft.com/office/officeart/2005/8/layout/hProcess9"/>
    <dgm:cxn modelId="{43F6FA8A-614D-4D6F-B5B8-93BAD65092AA}" srcId="{2FDB1967-0684-46AD-A6FF-C0E502F5B5E4}" destId="{74B975FC-7C89-4196-8D4F-E1586020DA36}" srcOrd="8" destOrd="0" parTransId="{BCDEFBB9-5739-4CF4-A41B-8C415D786593}" sibTransId="{4718BBC3-06DB-4BF2-9C2A-57EE72BBC8AE}"/>
    <dgm:cxn modelId="{F6D82795-4181-4416-A038-901BC5127713}" type="presOf" srcId="{8A53D6DC-A808-43D1-B0C9-EBD30CEBF63D}" destId="{FB1A0C51-E74A-4E1A-A5C4-3AA7014354AA}" srcOrd="0" destOrd="0" presId="urn:microsoft.com/office/officeart/2005/8/layout/hProcess9"/>
    <dgm:cxn modelId="{4A3A939B-6E01-47A2-808E-1E6CEC056554}" type="presOf" srcId="{2FDB1967-0684-46AD-A6FF-C0E502F5B5E4}" destId="{BF9571B9-A4A7-447D-9D3E-73DFDCE528E7}" srcOrd="0" destOrd="0" presId="urn:microsoft.com/office/officeart/2005/8/layout/hProcess9"/>
    <dgm:cxn modelId="{5E8B6EA8-5B93-4796-9435-B041395EE910}" type="presOf" srcId="{849C4A75-74BA-4BEC-BCF5-19074A8FBF3B}" destId="{12CB79CE-D007-43E5-9C65-193884AD0F43}" srcOrd="0" destOrd="0" presId="urn:microsoft.com/office/officeart/2005/8/layout/hProcess9"/>
    <dgm:cxn modelId="{D3A590B7-CFEE-4CC5-89D4-A59019E0A39A}" srcId="{2FDB1967-0684-46AD-A6FF-C0E502F5B5E4}" destId="{2F6E1826-CB48-4B99-AEDE-66FB390B385D}" srcOrd="1" destOrd="0" parTransId="{C371A361-D789-470D-922F-94CB7730288F}" sibTransId="{3CFD58E6-9D10-4715-B51D-53645D969DC3}"/>
    <dgm:cxn modelId="{96494AC2-F068-48FB-9B68-D02CCC7AEC6E}" type="presOf" srcId="{DFA1C63D-E311-40DA-8408-7D648552550F}" destId="{1C6B1DCF-0CEC-4378-BFCD-0D3780B6A4E7}" srcOrd="0" destOrd="0" presId="urn:microsoft.com/office/officeart/2005/8/layout/hProcess9"/>
    <dgm:cxn modelId="{9260D0C9-AB30-4DD2-8F1C-E17A71116436}" srcId="{2FDB1967-0684-46AD-A6FF-C0E502F5B5E4}" destId="{D6A683C5-8A84-49B3-9E0A-2194290A2192}" srcOrd="0" destOrd="0" parTransId="{9E8063F8-A519-46C8-A318-A3983A194296}" sibTransId="{BD19A018-4FA7-4E7D-BA90-76019B4D6CD5}"/>
    <dgm:cxn modelId="{51A0B1D2-F43D-4E40-BEC1-177A84255E23}" srcId="{2FDB1967-0684-46AD-A6FF-C0E502F5B5E4}" destId="{BE3BB9F1-D7FF-42EA-843E-681AC9971C33}" srcOrd="7" destOrd="0" parTransId="{6C10E796-7A2B-4F6A-BC01-5466587911D9}" sibTransId="{84CBF230-13DA-4BD8-B29F-50B0A9441424}"/>
    <dgm:cxn modelId="{CE2EEFD7-D9AD-4C38-9F09-CE3250AF8C4D}" type="presOf" srcId="{D6A683C5-8A84-49B3-9E0A-2194290A2192}" destId="{7231793E-6F99-46F4-AD09-33821589F257}" srcOrd="0" destOrd="0" presId="urn:microsoft.com/office/officeart/2005/8/layout/hProcess9"/>
    <dgm:cxn modelId="{5B442FE3-3AAA-4BF2-8F3D-4C5868427F6E}" type="presOf" srcId="{BE3BB9F1-D7FF-42EA-843E-681AC9971C33}" destId="{40AF0C3A-1074-4447-8ADC-FA27F722164C}" srcOrd="0" destOrd="0" presId="urn:microsoft.com/office/officeart/2005/8/layout/hProcess9"/>
    <dgm:cxn modelId="{8C8B33E8-1247-40AE-866F-698EFE73E97E}" srcId="{2FDB1967-0684-46AD-A6FF-C0E502F5B5E4}" destId="{A4EB91F8-E4B7-44D9-96FE-55BD570F0637}" srcOrd="2" destOrd="0" parTransId="{E2C5EE3E-07D6-439E-9118-F8E858675F00}" sibTransId="{6C724460-6329-4FC3-90B7-80D69E3BDF4D}"/>
    <dgm:cxn modelId="{5CFE5DBF-9949-425B-8AED-20BF2A16456E}" type="presParOf" srcId="{BF9571B9-A4A7-447D-9D3E-73DFDCE528E7}" destId="{42296FF0-AA5A-41BC-B658-FC8350559608}" srcOrd="0" destOrd="0" presId="urn:microsoft.com/office/officeart/2005/8/layout/hProcess9"/>
    <dgm:cxn modelId="{4FC05CB0-DC07-4899-B93B-F4C1DAF06B1F}" type="presParOf" srcId="{BF9571B9-A4A7-447D-9D3E-73DFDCE528E7}" destId="{7745C65A-2FD3-436D-861C-DC762C6E318D}" srcOrd="1" destOrd="0" presId="urn:microsoft.com/office/officeart/2005/8/layout/hProcess9"/>
    <dgm:cxn modelId="{41FD8496-5E97-4945-8453-0973B30DD365}" type="presParOf" srcId="{7745C65A-2FD3-436D-861C-DC762C6E318D}" destId="{7231793E-6F99-46F4-AD09-33821589F257}" srcOrd="0" destOrd="0" presId="urn:microsoft.com/office/officeart/2005/8/layout/hProcess9"/>
    <dgm:cxn modelId="{55E497AF-AB2B-4117-BD68-DDB5F99B69A6}" type="presParOf" srcId="{7745C65A-2FD3-436D-861C-DC762C6E318D}" destId="{160BF47A-6684-491D-A8ED-869D958B86C4}" srcOrd="1" destOrd="0" presId="urn:microsoft.com/office/officeart/2005/8/layout/hProcess9"/>
    <dgm:cxn modelId="{669DF791-54D5-4F24-BE35-51CD989A7917}" type="presParOf" srcId="{7745C65A-2FD3-436D-861C-DC762C6E318D}" destId="{FD9FA0AE-EBC6-4BDD-81AE-5F0939191E32}" srcOrd="2" destOrd="0" presId="urn:microsoft.com/office/officeart/2005/8/layout/hProcess9"/>
    <dgm:cxn modelId="{E1F2644B-A9B1-44F8-9BA5-55A63B29DA0B}" type="presParOf" srcId="{7745C65A-2FD3-436D-861C-DC762C6E318D}" destId="{9B23138B-87DA-4B7E-A95C-BD8828318B14}" srcOrd="3" destOrd="0" presId="urn:microsoft.com/office/officeart/2005/8/layout/hProcess9"/>
    <dgm:cxn modelId="{2244CBA7-6673-4106-A52C-9D11EFD8B610}" type="presParOf" srcId="{7745C65A-2FD3-436D-861C-DC762C6E318D}" destId="{C2BBF3BA-C0DF-48BC-B170-AF7708CCE2A3}" srcOrd="4" destOrd="0" presId="urn:microsoft.com/office/officeart/2005/8/layout/hProcess9"/>
    <dgm:cxn modelId="{1E62F7E6-299C-4A2D-B127-E07B4C5E973E}" type="presParOf" srcId="{7745C65A-2FD3-436D-861C-DC762C6E318D}" destId="{9F054F18-D05E-46E5-BD28-57D408C84B08}" srcOrd="5" destOrd="0" presId="urn:microsoft.com/office/officeart/2005/8/layout/hProcess9"/>
    <dgm:cxn modelId="{2F01A726-00B4-4344-A744-E8F81D1C3EBB}" type="presParOf" srcId="{7745C65A-2FD3-436D-861C-DC762C6E318D}" destId="{FB1A0C51-E74A-4E1A-A5C4-3AA7014354AA}" srcOrd="6" destOrd="0" presId="urn:microsoft.com/office/officeart/2005/8/layout/hProcess9"/>
    <dgm:cxn modelId="{96FF799B-44A9-4F46-BDD4-78CE89CEF18B}" type="presParOf" srcId="{7745C65A-2FD3-436D-861C-DC762C6E318D}" destId="{38A96554-12A4-475D-B392-03CCEDEB538B}" srcOrd="7" destOrd="0" presId="urn:microsoft.com/office/officeart/2005/8/layout/hProcess9"/>
    <dgm:cxn modelId="{5584FE0F-3CCF-445C-9C2B-FB27A16B1DC4}" type="presParOf" srcId="{7745C65A-2FD3-436D-861C-DC762C6E318D}" destId="{8F7AF084-0E47-497B-800C-649A73FACD90}" srcOrd="8" destOrd="0" presId="urn:microsoft.com/office/officeart/2005/8/layout/hProcess9"/>
    <dgm:cxn modelId="{BFC892D6-CAA1-4114-A97F-2A71551F934A}" type="presParOf" srcId="{7745C65A-2FD3-436D-861C-DC762C6E318D}" destId="{D14A17DB-BE30-4FFA-826A-2D8807A1763F}" srcOrd="9" destOrd="0" presId="urn:microsoft.com/office/officeart/2005/8/layout/hProcess9"/>
    <dgm:cxn modelId="{831F24D4-CE1F-4E41-B0FE-5D9BFBC7ADDF}" type="presParOf" srcId="{7745C65A-2FD3-436D-861C-DC762C6E318D}" destId="{997B7580-92CE-4A91-A26B-0F2807B1AA87}" srcOrd="10" destOrd="0" presId="urn:microsoft.com/office/officeart/2005/8/layout/hProcess9"/>
    <dgm:cxn modelId="{BBE66E99-BAD8-474F-A3C4-CB6F9DC89D76}" type="presParOf" srcId="{7745C65A-2FD3-436D-861C-DC762C6E318D}" destId="{A783520D-C230-4112-A4FD-A8B82E1B982D}" srcOrd="11" destOrd="0" presId="urn:microsoft.com/office/officeart/2005/8/layout/hProcess9"/>
    <dgm:cxn modelId="{3C6EE7D0-A60D-4BE4-AFA1-EF09CD057634}" type="presParOf" srcId="{7745C65A-2FD3-436D-861C-DC762C6E318D}" destId="{1C6B1DCF-0CEC-4378-BFCD-0D3780B6A4E7}" srcOrd="12" destOrd="0" presId="urn:microsoft.com/office/officeart/2005/8/layout/hProcess9"/>
    <dgm:cxn modelId="{45953C2D-BAD8-4F44-9FCF-D8237C57A39B}" type="presParOf" srcId="{7745C65A-2FD3-436D-861C-DC762C6E318D}" destId="{5C90DB66-6573-4A34-9326-6B3CBFAFFCEA}" srcOrd="13" destOrd="0" presId="urn:microsoft.com/office/officeart/2005/8/layout/hProcess9"/>
    <dgm:cxn modelId="{E0A554E0-78D9-44A5-A8E3-823B1474CEE6}" type="presParOf" srcId="{7745C65A-2FD3-436D-861C-DC762C6E318D}" destId="{40AF0C3A-1074-4447-8ADC-FA27F722164C}" srcOrd="14" destOrd="0" presId="urn:microsoft.com/office/officeart/2005/8/layout/hProcess9"/>
    <dgm:cxn modelId="{49459DD8-CDE3-45B2-8434-14A1E15A410B}" type="presParOf" srcId="{7745C65A-2FD3-436D-861C-DC762C6E318D}" destId="{325E2546-E062-4729-A350-396D47F4707E}" srcOrd="15" destOrd="0" presId="urn:microsoft.com/office/officeart/2005/8/layout/hProcess9"/>
    <dgm:cxn modelId="{CF9623C9-4EAE-4072-9F18-F6BAFBDAB3B9}" type="presParOf" srcId="{7745C65A-2FD3-436D-861C-DC762C6E318D}" destId="{9C670611-69F7-442D-8D98-B54F045CA26A}" srcOrd="16" destOrd="0" presId="urn:microsoft.com/office/officeart/2005/8/layout/hProcess9"/>
    <dgm:cxn modelId="{55CD4A4B-1058-46EF-9F0C-475B267437CB}" type="presParOf" srcId="{7745C65A-2FD3-436D-861C-DC762C6E318D}" destId="{907E3587-E016-42C9-872A-563987A9F5A4}" srcOrd="17" destOrd="0" presId="urn:microsoft.com/office/officeart/2005/8/layout/hProcess9"/>
    <dgm:cxn modelId="{6C4B31FD-6A21-449B-9498-23688CC823B5}" type="presParOf" srcId="{7745C65A-2FD3-436D-861C-DC762C6E318D}" destId="{12CB79CE-D007-43E5-9C65-193884AD0F43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96FF0-AA5A-41BC-B658-FC8350559608}">
      <dsp:nvSpPr>
        <dsp:cNvPr id="0" name=""/>
        <dsp:cNvSpPr/>
      </dsp:nvSpPr>
      <dsp:spPr>
        <a:xfrm>
          <a:off x="2" y="0"/>
          <a:ext cx="10292695" cy="3982963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1793E-6F99-46F4-AD09-33821589F257}">
      <dsp:nvSpPr>
        <dsp:cNvPr id="0" name=""/>
        <dsp:cNvSpPr/>
      </dsp:nvSpPr>
      <dsp:spPr>
        <a:xfrm>
          <a:off x="1155" y="1194888"/>
          <a:ext cx="2485224" cy="15931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Podcasts luisteren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thuis</a:t>
          </a:r>
        </a:p>
      </dsp:txBody>
      <dsp:txXfrm>
        <a:off x="78928" y="1272661"/>
        <a:ext cx="2329678" cy="1437639"/>
      </dsp:txXfrm>
    </dsp:sp>
    <dsp:sp modelId="{FD9FA0AE-EBC6-4BDD-81AE-5F0939191E32}">
      <dsp:nvSpPr>
        <dsp:cNvPr id="0" name=""/>
        <dsp:cNvSpPr/>
      </dsp:nvSpPr>
      <dsp:spPr>
        <a:xfrm>
          <a:off x="2671327" y="1194888"/>
          <a:ext cx="2485224" cy="159318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Intakesessie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2u</a:t>
          </a:r>
        </a:p>
      </dsp:txBody>
      <dsp:txXfrm>
        <a:off x="2749100" y="1272661"/>
        <a:ext cx="2329678" cy="1437639"/>
      </dsp:txXfrm>
    </dsp:sp>
    <dsp:sp modelId="{C2BBF3BA-C0DF-48BC-B170-AF7708CCE2A3}">
      <dsp:nvSpPr>
        <dsp:cNvPr id="0" name=""/>
        <dsp:cNvSpPr/>
      </dsp:nvSpPr>
      <dsp:spPr>
        <a:xfrm>
          <a:off x="5342194" y="1481725"/>
          <a:ext cx="4950046" cy="971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12 weken programma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+ telefonische follow ups</a:t>
          </a:r>
        </a:p>
      </dsp:txBody>
      <dsp:txXfrm>
        <a:off x="5389595" y="1529126"/>
        <a:ext cx="4855244" cy="876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96FF0-AA5A-41BC-B658-FC8350559608}">
      <dsp:nvSpPr>
        <dsp:cNvPr id="0" name=""/>
        <dsp:cNvSpPr/>
      </dsp:nvSpPr>
      <dsp:spPr>
        <a:xfrm>
          <a:off x="63610" y="0"/>
          <a:ext cx="11739610" cy="467104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1793E-6F99-46F4-AD09-33821589F257}">
      <dsp:nvSpPr>
        <dsp:cNvPr id="0" name=""/>
        <dsp:cNvSpPr/>
      </dsp:nvSpPr>
      <dsp:spPr>
        <a:xfrm>
          <a:off x="5862" y="1401314"/>
          <a:ext cx="953993" cy="1868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Podcasts luisteren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(1u40)</a:t>
          </a:r>
        </a:p>
      </dsp:txBody>
      <dsp:txXfrm>
        <a:off x="52432" y="1447884"/>
        <a:ext cx="860853" cy="1775279"/>
      </dsp:txXfrm>
    </dsp:sp>
    <dsp:sp modelId="{FD9FA0AE-EBC6-4BDD-81AE-5F0939191E32}">
      <dsp:nvSpPr>
        <dsp:cNvPr id="0" name=""/>
        <dsp:cNvSpPr/>
      </dsp:nvSpPr>
      <dsp:spPr>
        <a:xfrm>
          <a:off x="1026638" y="1401314"/>
          <a:ext cx="953993" cy="186841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Intake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2u</a:t>
          </a:r>
        </a:p>
      </dsp:txBody>
      <dsp:txXfrm>
        <a:off x="1073208" y="1447884"/>
        <a:ext cx="860853" cy="1775279"/>
      </dsp:txXfrm>
    </dsp:sp>
    <dsp:sp modelId="{C2BBF3BA-C0DF-48BC-B170-AF7708CCE2A3}">
      <dsp:nvSpPr>
        <dsp:cNvPr id="0" name=""/>
        <dsp:cNvSpPr/>
      </dsp:nvSpPr>
      <dsp:spPr>
        <a:xfrm>
          <a:off x="2047414" y="1401314"/>
          <a:ext cx="2604516" cy="1868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12 weken programma: 1 opdracht per week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+ 12 wekelijkse telefonische follow ups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(5 min.)</a:t>
          </a:r>
        </a:p>
      </dsp:txBody>
      <dsp:txXfrm>
        <a:off x="2138623" y="1492523"/>
        <a:ext cx="2422098" cy="1686001"/>
      </dsp:txXfrm>
    </dsp:sp>
    <dsp:sp modelId="{FB1A0C51-E74A-4E1A-A5C4-3AA7014354AA}">
      <dsp:nvSpPr>
        <dsp:cNvPr id="0" name=""/>
        <dsp:cNvSpPr/>
      </dsp:nvSpPr>
      <dsp:spPr>
        <a:xfrm>
          <a:off x="4718713" y="1401314"/>
          <a:ext cx="953993" cy="1868419"/>
        </a:xfrm>
        <a:prstGeom prst="round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Coaching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1,5u</a:t>
          </a:r>
        </a:p>
      </dsp:txBody>
      <dsp:txXfrm>
        <a:off x="4765283" y="1447884"/>
        <a:ext cx="860853" cy="1775279"/>
      </dsp:txXfrm>
    </dsp:sp>
    <dsp:sp modelId="{8F7AF084-0E47-497B-800C-649A73FACD90}">
      <dsp:nvSpPr>
        <dsp:cNvPr id="0" name=""/>
        <dsp:cNvSpPr/>
      </dsp:nvSpPr>
      <dsp:spPr>
        <a:xfrm>
          <a:off x="5739489" y="1401314"/>
          <a:ext cx="953993" cy="1868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2-wekelijkse</a:t>
          </a:r>
          <a:r>
            <a:rPr lang="nl-BE" sz="900" kern="1200" dirty="0"/>
            <a:t> </a:t>
          </a:r>
          <a:r>
            <a:rPr lang="nl-BE" sz="1200" kern="1200" dirty="0"/>
            <a:t>telefonische follow up(s)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(10 min.)</a:t>
          </a:r>
        </a:p>
      </dsp:txBody>
      <dsp:txXfrm>
        <a:off x="5786059" y="1447884"/>
        <a:ext cx="860853" cy="1775279"/>
      </dsp:txXfrm>
    </dsp:sp>
    <dsp:sp modelId="{997B7580-92CE-4A91-A26B-0F2807B1AA87}">
      <dsp:nvSpPr>
        <dsp:cNvPr id="0" name=""/>
        <dsp:cNvSpPr/>
      </dsp:nvSpPr>
      <dsp:spPr>
        <a:xfrm>
          <a:off x="6760264" y="1401314"/>
          <a:ext cx="953993" cy="1868419"/>
        </a:xfrm>
        <a:prstGeom prst="round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Coaching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1,5u</a:t>
          </a:r>
        </a:p>
      </dsp:txBody>
      <dsp:txXfrm>
        <a:off x="6806834" y="1447884"/>
        <a:ext cx="860853" cy="1775279"/>
      </dsp:txXfrm>
    </dsp:sp>
    <dsp:sp modelId="{1C6B1DCF-0CEC-4378-BFCD-0D3780B6A4E7}">
      <dsp:nvSpPr>
        <dsp:cNvPr id="0" name=""/>
        <dsp:cNvSpPr/>
      </dsp:nvSpPr>
      <dsp:spPr>
        <a:xfrm>
          <a:off x="7781040" y="1401314"/>
          <a:ext cx="953993" cy="1868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2-wekelijkse telefonische follow up(s) (10 min.)</a:t>
          </a:r>
          <a:endParaRPr lang="nl-NL" sz="1200" kern="1200" dirty="0"/>
        </a:p>
      </dsp:txBody>
      <dsp:txXfrm>
        <a:off x="7827610" y="1447884"/>
        <a:ext cx="860853" cy="1775279"/>
      </dsp:txXfrm>
    </dsp:sp>
    <dsp:sp modelId="{40AF0C3A-1074-4447-8ADC-FA27F722164C}">
      <dsp:nvSpPr>
        <dsp:cNvPr id="0" name=""/>
        <dsp:cNvSpPr/>
      </dsp:nvSpPr>
      <dsp:spPr>
        <a:xfrm>
          <a:off x="8801816" y="1401314"/>
          <a:ext cx="953993" cy="1868419"/>
        </a:xfrm>
        <a:prstGeom prst="round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Coaching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1,5u</a:t>
          </a:r>
        </a:p>
      </dsp:txBody>
      <dsp:txXfrm>
        <a:off x="8848386" y="1447884"/>
        <a:ext cx="860853" cy="1775279"/>
      </dsp:txXfrm>
    </dsp:sp>
    <dsp:sp modelId="{9C670611-69F7-442D-8D98-B54F045CA26A}">
      <dsp:nvSpPr>
        <dsp:cNvPr id="0" name=""/>
        <dsp:cNvSpPr/>
      </dsp:nvSpPr>
      <dsp:spPr>
        <a:xfrm>
          <a:off x="9822591" y="1401314"/>
          <a:ext cx="953993" cy="1868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2-wekelijkse telefonische follow up(s)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(10 min.)</a:t>
          </a:r>
        </a:p>
      </dsp:txBody>
      <dsp:txXfrm>
        <a:off x="9869161" y="1447884"/>
        <a:ext cx="860853" cy="1775279"/>
      </dsp:txXfrm>
    </dsp:sp>
    <dsp:sp modelId="{12CB79CE-D007-43E5-9C65-193884AD0F43}">
      <dsp:nvSpPr>
        <dsp:cNvPr id="0" name=""/>
        <dsp:cNvSpPr/>
      </dsp:nvSpPr>
      <dsp:spPr>
        <a:xfrm>
          <a:off x="10843367" y="1401314"/>
          <a:ext cx="953993" cy="1868419"/>
        </a:xfrm>
        <a:prstGeom prst="round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Coaching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1,5u</a:t>
          </a:r>
        </a:p>
      </dsp:txBody>
      <dsp:txXfrm>
        <a:off x="10889937" y="1447884"/>
        <a:ext cx="860853" cy="1775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3A0C7DA-C455-734E-B1AE-C4BC0C125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A85235-E1AE-FD4B-AC23-1353D55284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44752-37B0-6A41-A646-3E038DC3D42E}" type="datetimeFigureOut">
              <a:rPr lang="nl-BE" smtClean="0"/>
              <a:t>23/01/2026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598CB1-6B92-F047-822C-04EF6F6F0C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716A26-9215-994F-A8AC-CFAD03D0F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0C0A-AE34-4D46-BCE4-A27BA73F79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701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0A499-05BC-F44B-86D9-4D84A22C17B8}" type="datetimeFigureOut">
              <a:rPr lang="nl-BE" smtClean="0"/>
              <a:t>23/01/2026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171D1-632B-1742-A64B-8B7E144D10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280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Werkboek Mary Solanto sessie 2 tem 5 trainen EF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171D1-632B-1742-A64B-8B7E144D109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089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171D1-632B-1742-A64B-8B7E144D109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207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CC602AE-A58E-E64C-A485-E2213DF6C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341" y="0"/>
            <a:ext cx="12272682" cy="6894875"/>
          </a:xfrm>
          <a:prstGeom prst="rect">
            <a:avLst/>
          </a:prstGeom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BB930D0-6D50-1646-801B-066EB3951E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89595" y="4592097"/>
            <a:ext cx="8012810" cy="557683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 spc="600">
                <a:solidFill>
                  <a:srgbClr val="1A565B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TITEL HIER PLAATSEN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7739227-6425-3148-9C0E-FEB560E1CF1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089595" y="5470639"/>
            <a:ext cx="8012810" cy="557683"/>
          </a:xfrm>
        </p:spPr>
        <p:txBody>
          <a:bodyPr>
            <a:noAutofit/>
          </a:bodyPr>
          <a:lstStyle>
            <a:lvl1pPr marL="0" indent="0" algn="ctr">
              <a:buNone/>
              <a:defRPr sz="1600" b="1" i="0" spc="600">
                <a:solidFill>
                  <a:srgbClr val="1A565B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 ZOU IK ALTIJD IN KAPITALEN ZETTEN.</a:t>
            </a:r>
          </a:p>
        </p:txBody>
      </p:sp>
    </p:spTree>
    <p:extLst>
      <p:ext uri="{BB962C8B-B14F-4D97-AF65-F5344CB8AC3E}">
        <p14:creationId xmlns:p14="http://schemas.microsoft.com/office/powerpoint/2010/main" val="132518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9D9637C3-DFB0-3743-9B70-FFFBC3BB6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7737" y="1844675"/>
            <a:ext cx="9143999" cy="3852740"/>
          </a:xfrm>
        </p:spPr>
        <p:txBody>
          <a:bodyPr/>
          <a:lstStyle>
            <a:lvl1pPr marL="228600" indent="-228600">
              <a:buClr>
                <a:srgbClr val="1A565B"/>
              </a:buClr>
              <a:buSzPct val="80000"/>
              <a:buFont typeface="Wingdings" pitchFamily="2" charset="2"/>
              <a:buChar char="§"/>
              <a:tabLst/>
              <a:defRPr sz="1800" b="0" i="0">
                <a:solidFill>
                  <a:srgbClr val="1A565B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rgbClr val="1A565B"/>
              </a:buClr>
              <a:buSzPct val="80000"/>
              <a:buFont typeface="Wingdings" pitchFamily="2" charset="2"/>
              <a:buChar char="§"/>
              <a:defRPr sz="1800" b="0" i="0">
                <a:solidFill>
                  <a:srgbClr val="1A565B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1A565B"/>
              </a:buClr>
              <a:buSzPct val="80000"/>
              <a:buFont typeface="Wingdings" pitchFamily="2" charset="2"/>
              <a:buChar char="§"/>
              <a:defRPr sz="1600" b="0" i="0">
                <a:solidFill>
                  <a:srgbClr val="1A565B"/>
                </a:solidFill>
                <a:latin typeface="Corbel" panose="020B050302020402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1B2A6A-B52B-E241-B5BD-AF05E6ACA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48000"/>
            <a:ext cx="5400000" cy="450662"/>
          </a:xfrm>
          <a:solidFill>
            <a:srgbClr val="1A565B"/>
          </a:solidFill>
        </p:spPr>
        <p:txBody>
          <a:bodyPr tIns="108000" anchor="ctr" anchorCtr="1">
            <a:normAutofit/>
          </a:bodyPr>
          <a:lstStyle>
            <a:lvl1pPr>
              <a:defRPr sz="2400" b="1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191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lang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A54C4396-26BE-3F46-A0A0-EAAA8355260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7738" y="1850502"/>
            <a:ext cx="8012810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A565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Voor langere teksten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1FCAD2-1964-CB42-B767-0F72D8A01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47999"/>
            <a:ext cx="5400000" cy="450000"/>
          </a:xfrm>
          <a:solidFill>
            <a:srgbClr val="1A565B"/>
          </a:solidFill>
          <a:ln>
            <a:noFill/>
          </a:ln>
        </p:spPr>
        <p:txBody>
          <a:bodyPr tIns="108000" anchor="ctr" anchorCtr="1">
            <a:noAutofit/>
          </a:bodyPr>
          <a:lstStyle>
            <a:lvl1pPr>
              <a:defRPr sz="2400" b="1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33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EBB6A-52FA-2E44-B89C-FD7CF3DB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7802A0-60CC-A344-B762-F80A8A306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B0ACC7-F80D-6F4A-B889-6192506A9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6ED9-355A-1048-B2E4-C6ECB56D5CE3}" type="datetimeFigureOut">
              <a:rPr lang="nl-BE" smtClean="0"/>
              <a:t>23/01/2026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6229DD-6F80-9E48-97A7-B2A548182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D4A139-4165-124F-9B7E-2BF775A3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3CA5-5F4A-064D-8DF0-B43BE7898050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8B17637-870D-EE48-9A6B-6E0726BFE4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oaching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dewei@licoaching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CED1170-78D3-37F9-4F58-9B6BC13AF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Aanbod voor zelfstandigen met ADHD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A9D3E-932C-9097-14CB-96A29E6C973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nl-BE" dirty="0"/>
              <a:t>Keuze uit de verschillende formules naargelang jouw 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87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783440-6C69-0241-B8CC-C4C4DE5BC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Nog vragen of liever eerst een losse sessie komen ?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1AEDBC-62A5-F549-899B-C49E4EE3C16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nl-BE" dirty="0"/>
              <a:t>Lidewei Beel, orthopedagoog</a:t>
            </a:r>
          </a:p>
          <a:p>
            <a:r>
              <a:rPr lang="nl-BE" dirty="0">
                <a:hlinkClick r:id="rId3"/>
              </a:rPr>
              <a:t>www.licoaching.be</a:t>
            </a:r>
            <a:r>
              <a:rPr lang="nl-BE" dirty="0"/>
              <a:t> </a:t>
            </a:r>
          </a:p>
          <a:p>
            <a:r>
              <a:rPr lang="nl-BE" dirty="0">
                <a:hlinkClick r:id="rId4"/>
              </a:rPr>
              <a:t>lidewei@licoaching.be</a:t>
            </a:r>
            <a:endParaRPr lang="nl-BE" dirty="0"/>
          </a:p>
          <a:p>
            <a:r>
              <a:rPr lang="nl-BE" dirty="0"/>
              <a:t>Losse sessies kosten 225/2u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5D111E-82EC-C3D5-32BA-F7ACB0DEB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nl-BE" b="1" dirty="0"/>
              <a:t>Sterktes</a:t>
            </a:r>
            <a:r>
              <a:rPr lang="nl-BE" dirty="0"/>
              <a:t> bij mensen met ADHD</a:t>
            </a:r>
            <a:endParaRPr lang="nl-NL" dirty="0"/>
          </a:p>
          <a:p>
            <a:pPr lvl="1"/>
            <a:r>
              <a:rPr lang="nl-BE" dirty="0"/>
              <a:t>Nut van </a:t>
            </a:r>
            <a:r>
              <a:rPr lang="nl-BE" b="1" dirty="0"/>
              <a:t>diagnostiek</a:t>
            </a:r>
            <a:r>
              <a:rPr lang="nl-BE" dirty="0"/>
              <a:t> en hoe medicatie werkt</a:t>
            </a:r>
            <a:endParaRPr lang="nl-NL" dirty="0"/>
          </a:p>
          <a:p>
            <a:pPr lvl="1"/>
            <a:r>
              <a:rPr lang="nl-BE" dirty="0"/>
              <a:t>Beste </a:t>
            </a:r>
            <a:r>
              <a:rPr lang="nl-BE" b="1" dirty="0"/>
              <a:t>aanpak</a:t>
            </a:r>
            <a:r>
              <a:rPr lang="nl-BE" dirty="0"/>
              <a:t> van ADHD volgens wetenschappelijk onderzoek</a:t>
            </a:r>
            <a:endParaRPr lang="nl-NL" dirty="0"/>
          </a:p>
          <a:p>
            <a:pPr lvl="1"/>
            <a:r>
              <a:rPr lang="nl-BE" dirty="0"/>
              <a:t>Veel voorkomende </a:t>
            </a:r>
            <a:r>
              <a:rPr lang="nl-BE" b="1" dirty="0"/>
              <a:t>sterktes</a:t>
            </a:r>
            <a:r>
              <a:rPr lang="nl-BE" dirty="0"/>
              <a:t> en </a:t>
            </a:r>
            <a:r>
              <a:rPr lang="nl-BE" b="1" dirty="0"/>
              <a:t>valkuilen</a:t>
            </a:r>
            <a:r>
              <a:rPr lang="nl-BE" dirty="0"/>
              <a:t> van ondernemers met ADHD en tips om deze aan te pakken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0EF0D5-F2BF-D766-3AB1-C7616294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6987086" cy="719246"/>
          </a:xfrm>
        </p:spPr>
        <p:txBody>
          <a:bodyPr>
            <a:normAutofit fontScale="90000"/>
          </a:bodyPr>
          <a:lstStyle/>
          <a:p>
            <a:r>
              <a:rPr lang="nl-BE" dirty="0"/>
              <a:t>1. Educatieve podcasts over werken als zelfstandige met ADHD (1u40)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73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55FE9DC-48FB-0548-9ED1-881A3A7D4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sz="2500" dirty="0"/>
              <a:t>Week 1: Leer bij over </a:t>
            </a:r>
            <a:r>
              <a:rPr lang="nl-BE" sz="2500" b="1" dirty="0"/>
              <a:t>adhd</a:t>
            </a:r>
          </a:p>
          <a:p>
            <a:r>
              <a:rPr lang="nl-BE" sz="2500" dirty="0"/>
              <a:t>Week 2: Adhd en </a:t>
            </a:r>
            <a:r>
              <a:rPr lang="nl-BE" sz="2500" b="1" dirty="0"/>
              <a:t>diagnostiek</a:t>
            </a:r>
          </a:p>
          <a:p>
            <a:r>
              <a:rPr lang="nl-BE" sz="2500" dirty="0"/>
              <a:t>Week 3: Adhd en </a:t>
            </a:r>
            <a:r>
              <a:rPr lang="nl-BE" sz="2500" b="1" dirty="0"/>
              <a:t>medicatie</a:t>
            </a:r>
          </a:p>
          <a:p>
            <a:r>
              <a:rPr lang="nl-BE" sz="2500" dirty="0"/>
              <a:t>Week 4: Jouw motivatie en </a:t>
            </a:r>
            <a:r>
              <a:rPr lang="nl-BE" sz="2500" b="1" dirty="0"/>
              <a:t>doelen</a:t>
            </a:r>
          </a:p>
          <a:p>
            <a:r>
              <a:rPr lang="nl-BE" sz="2500" dirty="0"/>
              <a:t>Week 5: </a:t>
            </a:r>
            <a:r>
              <a:rPr lang="nl-BE" sz="2500" b="1" dirty="0"/>
              <a:t>Zelfstandig ondernemen </a:t>
            </a:r>
            <a:r>
              <a:rPr lang="nl-BE" sz="2500" dirty="0"/>
              <a:t>en adhd</a:t>
            </a:r>
          </a:p>
          <a:p>
            <a:r>
              <a:rPr lang="nl-BE" sz="2500" dirty="0"/>
              <a:t>Week 6: Vragenlijst </a:t>
            </a:r>
            <a:r>
              <a:rPr lang="nl-BE" sz="2500" b="1" dirty="0"/>
              <a:t>symptomen</a:t>
            </a:r>
            <a:r>
              <a:rPr lang="nl-BE" sz="2500" dirty="0"/>
              <a:t> adhd in je werk als zelfstandige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E2F3FA-43DC-A84D-9B6A-84118B71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7971154" cy="849874"/>
          </a:xfrm>
        </p:spPr>
        <p:txBody>
          <a:bodyPr>
            <a:noAutofit/>
          </a:bodyPr>
          <a:lstStyle/>
          <a:p>
            <a:r>
              <a:rPr lang="nl-BE" dirty="0"/>
              <a:t>2. 12 weken programma voor zelfstandigen met ADHD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04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E7C1218-51D6-C032-ABE9-57610C543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sz="2500" dirty="0"/>
              <a:t>Week 7: </a:t>
            </a:r>
            <a:r>
              <a:rPr lang="nl-BE" sz="2500" b="1" dirty="0"/>
              <a:t>Aanpassingen</a:t>
            </a:r>
            <a:r>
              <a:rPr lang="nl-BE" sz="2500" dirty="0"/>
              <a:t> aan je werk omwille van ADHD</a:t>
            </a:r>
          </a:p>
          <a:p>
            <a:r>
              <a:rPr lang="nl-BE" sz="2500" dirty="0"/>
              <a:t>Week 8: </a:t>
            </a:r>
            <a:r>
              <a:rPr lang="nl-BE" sz="2500" b="1" dirty="0"/>
              <a:t>Plezierige</a:t>
            </a:r>
            <a:r>
              <a:rPr lang="nl-BE" sz="2500" dirty="0"/>
              <a:t> </a:t>
            </a:r>
            <a:r>
              <a:rPr lang="nl-BE" sz="2500" b="1" dirty="0"/>
              <a:t>activiteiten </a:t>
            </a:r>
            <a:r>
              <a:rPr lang="nl-BE" sz="2500" dirty="0"/>
              <a:t>en overbelasting</a:t>
            </a:r>
          </a:p>
          <a:p>
            <a:r>
              <a:rPr lang="nl-BE" sz="2500" dirty="0"/>
              <a:t>Week 9: Vragenlijst </a:t>
            </a:r>
            <a:r>
              <a:rPr lang="nl-BE" sz="2500" b="1" dirty="0"/>
              <a:t>werkgewoontes</a:t>
            </a:r>
            <a:r>
              <a:rPr lang="nl-BE" sz="2500" dirty="0"/>
              <a:t> (overbelasting  voorkomen)</a:t>
            </a:r>
          </a:p>
          <a:p>
            <a:r>
              <a:rPr lang="nl-BE" sz="2500" dirty="0"/>
              <a:t>Week 10: Effectieve </a:t>
            </a:r>
            <a:r>
              <a:rPr lang="nl-BE" sz="2500" b="1" dirty="0"/>
              <a:t>pauzes</a:t>
            </a:r>
            <a:endParaRPr lang="nl-BE" sz="2500" dirty="0"/>
          </a:p>
          <a:p>
            <a:r>
              <a:rPr lang="nl-BE" sz="2500" dirty="0"/>
              <a:t>Week 11: </a:t>
            </a:r>
            <a:r>
              <a:rPr lang="nl-BE" sz="2500" b="1" dirty="0"/>
              <a:t>Actieplan</a:t>
            </a:r>
            <a:endParaRPr lang="nl-BE" sz="2500" dirty="0"/>
          </a:p>
          <a:p>
            <a:r>
              <a:rPr lang="nl-BE" sz="2500" dirty="0"/>
              <a:t>Week 12: Praktische </a:t>
            </a:r>
            <a:r>
              <a:rPr lang="nl-BE" sz="2500" b="1" dirty="0"/>
              <a:t>informatie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3B4EF5-A802-9DE1-3D0C-92DBC6E5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7788274" cy="727954"/>
          </a:xfrm>
        </p:spPr>
        <p:txBody>
          <a:bodyPr>
            <a:normAutofit fontScale="90000"/>
          </a:bodyPr>
          <a:lstStyle/>
          <a:p>
            <a:r>
              <a:rPr lang="nl-BE" dirty="0"/>
              <a:t>12 weken programma voor zelfstandigen met ADHD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43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ECE76F8-AA71-CD12-C82A-86E44FC99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Intake sessie van 2u als kennismaking en meteen ook eerste coaching </a:t>
            </a:r>
          </a:p>
          <a:p>
            <a:r>
              <a:rPr lang="nl-BE" dirty="0"/>
              <a:t>Vervolgens lees je wekelijks een hoofdstuk en maak je de opdracht</a:t>
            </a:r>
          </a:p>
          <a:p>
            <a:r>
              <a:rPr lang="nl-BE" dirty="0"/>
              <a:t>Wekelijks 5-15 min telefoon, mail of </a:t>
            </a:r>
            <a:r>
              <a:rPr lang="nl-BE" dirty="0" err="1"/>
              <a:t>signal</a:t>
            </a:r>
            <a:r>
              <a:rPr lang="nl-BE" dirty="0"/>
              <a:t> bericht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B08E91-378F-66C4-4D07-C3D30F88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8206286" cy="632160"/>
          </a:xfrm>
        </p:spPr>
        <p:txBody>
          <a:bodyPr>
            <a:normAutofit fontScale="90000"/>
          </a:bodyPr>
          <a:lstStyle/>
          <a:p>
            <a:r>
              <a:rPr lang="nl-BE" dirty="0"/>
              <a:t>3. Intake + wekelijkse follow up bij 12 weken programma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6A934A0-411B-8E28-7678-E44E3592517F}"/>
              </a:ext>
            </a:extLst>
          </p:cNvPr>
          <p:cNvSpPr/>
          <p:nvPr/>
        </p:nvSpPr>
        <p:spPr>
          <a:xfrm>
            <a:off x="8425799" y="1383010"/>
            <a:ext cx="33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>
                <a:ln w="0"/>
                <a:solidFill>
                  <a:srgbClr val="1A565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Optioneel!</a:t>
            </a:r>
          </a:p>
        </p:txBody>
      </p:sp>
    </p:spTree>
    <p:extLst>
      <p:ext uri="{BB962C8B-B14F-4D97-AF65-F5344CB8AC3E}">
        <p14:creationId xmlns:p14="http://schemas.microsoft.com/office/powerpoint/2010/main" val="358964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B1F6E90-50C4-178F-3B4B-E3BC3F277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Persoonlijke live 1-1 coaching rond jouw individuele doelen, die je via het 12 weken programma opstelde</a:t>
            </a:r>
          </a:p>
          <a:p>
            <a:r>
              <a:rPr lang="nl-BE" dirty="0"/>
              <a:t>Trainen van jouw plannings- en organisatievaardigheden, die je via het 12 weken programma in kaart hebt gebracht en/of aanpakken van jouw stressklachten</a:t>
            </a:r>
          </a:p>
          <a:p>
            <a:r>
              <a:rPr lang="nl-BE" dirty="0"/>
              <a:t>Gebruik van werkboek van Mary Solanto voor volwassenen met ADHD, trainen in executieve functies</a:t>
            </a:r>
          </a:p>
          <a:p>
            <a:r>
              <a:rPr lang="nl-BE" dirty="0"/>
              <a:t>In </a:t>
            </a:r>
            <a:r>
              <a:rPr lang="nl-BE" dirty="0" err="1"/>
              <a:t>Gentbrugge</a:t>
            </a:r>
            <a:r>
              <a:rPr lang="nl-BE" dirty="0"/>
              <a:t>, Robert </a:t>
            </a:r>
            <a:r>
              <a:rPr lang="nl-BE" dirty="0" err="1"/>
              <a:t>Rinskopflaan</a:t>
            </a:r>
            <a:r>
              <a:rPr lang="nl-BE" dirty="0"/>
              <a:t> 36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A4399A-FCF2-9AE9-7401-760942E8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7071061" cy="667616"/>
          </a:xfrm>
        </p:spPr>
        <p:txBody>
          <a:bodyPr>
            <a:normAutofit fontScale="90000"/>
          </a:bodyPr>
          <a:lstStyle/>
          <a:p>
            <a:r>
              <a:rPr lang="nl-BE" dirty="0"/>
              <a:t>4. 4 * 1,5u coaching na het 12 weken programma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D18FD83-C5CC-3145-94E0-29608CEE8D7C}"/>
              </a:ext>
            </a:extLst>
          </p:cNvPr>
          <p:cNvSpPr/>
          <p:nvPr/>
        </p:nvSpPr>
        <p:spPr>
          <a:xfrm>
            <a:off x="8425799" y="853951"/>
            <a:ext cx="33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>
                <a:ln w="0"/>
                <a:solidFill>
                  <a:srgbClr val="1A565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Optioneel!</a:t>
            </a:r>
          </a:p>
        </p:txBody>
      </p:sp>
    </p:spTree>
    <p:extLst>
      <p:ext uri="{BB962C8B-B14F-4D97-AF65-F5344CB8AC3E}">
        <p14:creationId xmlns:p14="http://schemas.microsoft.com/office/powerpoint/2010/main" val="385697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B27F0FB-212B-ECE8-7D07-2E0C3195C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328673-3B7E-93D9-C8CF-670DD3A9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12" y="250526"/>
            <a:ext cx="8237388" cy="450662"/>
          </a:xfrm>
        </p:spPr>
        <p:txBody>
          <a:bodyPr>
            <a:normAutofit fontScale="90000"/>
          </a:bodyPr>
          <a:lstStyle/>
          <a:p>
            <a:r>
              <a:rPr lang="nl-BE" dirty="0"/>
              <a:t>Mogelijkheden voor zelfstandigen met ADHD</a:t>
            </a: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0A578C3-5340-47F8-DE7A-3B559B94B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78248"/>
              </p:ext>
            </p:extLst>
          </p:nvPr>
        </p:nvGraphicFramePr>
        <p:xfrm>
          <a:off x="65314" y="983057"/>
          <a:ext cx="8005667" cy="54126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5056">
                  <a:extLst>
                    <a:ext uri="{9D8B030D-6E8A-4147-A177-3AD203B41FA5}">
                      <a16:colId xmlns:a16="http://schemas.microsoft.com/office/drawing/2014/main" val="1136372376"/>
                    </a:ext>
                  </a:extLst>
                </a:gridCol>
                <a:gridCol w="940255">
                  <a:extLst>
                    <a:ext uri="{9D8B030D-6E8A-4147-A177-3AD203B41FA5}">
                      <a16:colId xmlns:a16="http://schemas.microsoft.com/office/drawing/2014/main" val="984765691"/>
                    </a:ext>
                  </a:extLst>
                </a:gridCol>
                <a:gridCol w="860197">
                  <a:extLst>
                    <a:ext uri="{9D8B030D-6E8A-4147-A177-3AD203B41FA5}">
                      <a16:colId xmlns:a16="http://schemas.microsoft.com/office/drawing/2014/main" val="1932042096"/>
                    </a:ext>
                  </a:extLst>
                </a:gridCol>
                <a:gridCol w="1227236">
                  <a:extLst>
                    <a:ext uri="{9D8B030D-6E8A-4147-A177-3AD203B41FA5}">
                      <a16:colId xmlns:a16="http://schemas.microsoft.com/office/drawing/2014/main" val="2671104626"/>
                    </a:ext>
                  </a:extLst>
                </a:gridCol>
                <a:gridCol w="1032923">
                  <a:extLst>
                    <a:ext uri="{9D8B030D-6E8A-4147-A177-3AD203B41FA5}">
                      <a16:colId xmlns:a16="http://schemas.microsoft.com/office/drawing/2014/main" val="2836714619"/>
                    </a:ext>
                  </a:extLst>
                </a:gridCol>
              </a:tblGrid>
              <a:tr h="16477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SMALL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MAXI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335885"/>
                  </a:ext>
                </a:extLst>
              </a:tr>
              <a:tr h="360331">
                <a:tc>
                  <a:txBody>
                    <a:bodyPr/>
                    <a:lstStyle/>
                    <a:p>
                      <a:r>
                        <a:rPr lang="nl-BE" dirty="0"/>
                        <a:t>Educatieve podcasts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 </a:t>
                      </a:r>
                      <a:r>
                        <a:rPr lang="nl-BE" sz="1300" dirty="0"/>
                        <a:t>of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52132"/>
                  </a:ext>
                </a:extLst>
              </a:tr>
              <a:tr h="367458">
                <a:tc>
                  <a:txBody>
                    <a:bodyPr/>
                    <a:lstStyle/>
                    <a:p>
                      <a:r>
                        <a:rPr lang="nl-BE" dirty="0"/>
                        <a:t>12 weken programma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704148"/>
                  </a:ext>
                </a:extLst>
              </a:tr>
              <a:tr h="587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Coaching: intake sessie van 2u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27282"/>
                  </a:ext>
                </a:extLst>
              </a:tr>
              <a:tr h="630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Wekelijkse telefonische bespreking 12 weken programma (5-15 min)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904241"/>
                  </a:ext>
                </a:extLst>
              </a:tr>
              <a:tr h="630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Coaching: 4 sessies van 1.5u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35096"/>
                  </a:ext>
                </a:extLst>
              </a:tr>
              <a:tr h="900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Tweewekelijkse telefonische follow up rond jouw actieplan (5-15 min)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34590"/>
                  </a:ext>
                </a:extLst>
              </a:tr>
              <a:tr h="727957">
                <a:tc>
                  <a:txBody>
                    <a:bodyPr/>
                    <a:lstStyle/>
                    <a:p>
                      <a:r>
                        <a:rPr lang="nl-BE" b="1" dirty="0"/>
                        <a:t>Termijn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 </a:t>
                      </a:r>
                      <a:r>
                        <a:rPr lang="nl-BE" dirty="0" err="1"/>
                        <a:t>mnd</a:t>
                      </a:r>
                      <a:r>
                        <a:rPr lang="nl-BE" dirty="0"/>
                        <a:t> of</a:t>
                      </a:r>
                    </a:p>
                    <a:p>
                      <a:r>
                        <a:rPr lang="nl-BE" dirty="0"/>
                        <a:t>1u40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 </a:t>
                      </a:r>
                      <a:r>
                        <a:rPr lang="nl-BE" dirty="0" err="1"/>
                        <a:t>mnd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 </a:t>
                      </a:r>
                      <a:r>
                        <a:rPr lang="nl-BE" dirty="0" err="1"/>
                        <a:t>mnd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 </a:t>
                      </a:r>
                      <a:r>
                        <a:rPr lang="nl-BE" dirty="0" err="1"/>
                        <a:t>mnd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47428"/>
                  </a:ext>
                </a:extLst>
              </a:tr>
              <a:tr h="630580">
                <a:tc>
                  <a:txBody>
                    <a:bodyPr/>
                    <a:lstStyle/>
                    <a:p>
                      <a:r>
                        <a:rPr lang="nl-BE" b="1" dirty="0"/>
                        <a:t>Investering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79,95 euro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139,95 euro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595,95 euro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1795,00 euro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799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38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0EA016-279B-C0BC-6592-A4261C1C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338"/>
            <a:ext cx="5400000" cy="450662"/>
          </a:xfrm>
        </p:spPr>
        <p:txBody>
          <a:bodyPr>
            <a:normAutofit fontScale="90000"/>
          </a:bodyPr>
          <a:lstStyle/>
          <a:p>
            <a:r>
              <a:rPr lang="nl-BE" dirty="0"/>
              <a:t>Medium traject (3 maanden)</a:t>
            </a:r>
            <a:endParaRPr lang="nl-N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4F7B8A-9034-EFAE-32E3-37A143D53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007822"/>
              </p:ext>
            </p:extLst>
          </p:nvPr>
        </p:nvGraphicFramePr>
        <p:xfrm>
          <a:off x="1016001" y="719666"/>
          <a:ext cx="10292701" cy="398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82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ED422-89D1-D214-B044-52B975E4D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149E097-6EEF-2C53-2A5C-5E1E544C0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DF1ED0-50D4-2DC4-A1F2-A530BEFA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338"/>
            <a:ext cx="5400000" cy="450662"/>
          </a:xfrm>
        </p:spPr>
        <p:txBody>
          <a:bodyPr>
            <a:normAutofit fontScale="90000"/>
          </a:bodyPr>
          <a:lstStyle/>
          <a:p>
            <a:r>
              <a:rPr lang="nl-BE" dirty="0"/>
              <a:t>Maxi traject (6 maanden)</a:t>
            </a:r>
            <a:endParaRPr lang="nl-N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7E6625-FC05-B3D9-D974-6462FDCDA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725488"/>
              </p:ext>
            </p:extLst>
          </p:nvPr>
        </p:nvGraphicFramePr>
        <p:xfrm>
          <a:off x="186613" y="1026366"/>
          <a:ext cx="11803224" cy="467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76234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493</Words>
  <Application>Microsoft Office PowerPoint</Application>
  <PresentationFormat>Breedbeeld</PresentationFormat>
  <Paragraphs>104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Poppins</vt:lpstr>
      <vt:lpstr>Poppins SemiBold</vt:lpstr>
      <vt:lpstr>Wingdings</vt:lpstr>
      <vt:lpstr>Aangepast ontwerp</vt:lpstr>
      <vt:lpstr>PowerPoint-presentatie</vt:lpstr>
      <vt:lpstr>1. Educatieve podcasts over werken als zelfstandige met ADHD (1u40)</vt:lpstr>
      <vt:lpstr>2. 12 weken programma voor zelfstandigen met ADHD</vt:lpstr>
      <vt:lpstr>12 weken programma voor zelfstandigen met ADHD</vt:lpstr>
      <vt:lpstr>3. Intake + wekelijkse follow up bij 12 weken programma</vt:lpstr>
      <vt:lpstr>4. 4 * 1,5u coaching na het 12 weken programma</vt:lpstr>
      <vt:lpstr>Mogelijkheden voor zelfstandigen met ADHD</vt:lpstr>
      <vt:lpstr>Medium traject (3 maanden)</vt:lpstr>
      <vt:lpstr>Maxi traject (6 maanden)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anna couvreur</dc:creator>
  <cp:lastModifiedBy>Lidewei Beel</cp:lastModifiedBy>
  <cp:revision>71</cp:revision>
  <cp:lastPrinted>2026-01-23T09:30:02Z</cp:lastPrinted>
  <dcterms:created xsi:type="dcterms:W3CDTF">2021-11-05T10:42:49Z</dcterms:created>
  <dcterms:modified xsi:type="dcterms:W3CDTF">2026-01-23T12:54:11Z</dcterms:modified>
</cp:coreProperties>
</file>